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4313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Personalizzato</PresentationFormat>
  <Paragraphs>0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5" baseType="lpstr">
      <vt:lpstr>Calibri</vt:lpstr>
      <vt:lpstr>Arial</vt:lpstr>
      <vt:lpstr>Office Theme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74° Congresso Nazionale</dc:title>
  <dc:creator>Lucia Milone</dc:creator>
  <cp:lastModifiedBy>Lucia Milone</cp:lastModifiedBy>
  <cp:revision>2</cp:revision>
  <dcterms:created xsi:type="dcterms:W3CDTF">2006-08-16T00:00:00Z</dcterms:created>
  <dcterms:modified xsi:type="dcterms:W3CDTF">2026-08-24T10:04:25Z</dcterms:modified>
  <dc:identifier>DAHTMfE0jfA</dc:identifier>
</cp:coreProperties>
</file>